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5" r:id="rId2"/>
    <p:sldId id="294" r:id="rId3"/>
    <p:sldId id="276" r:id="rId4"/>
    <p:sldId id="288" r:id="rId5"/>
    <p:sldId id="286" r:id="rId6"/>
    <p:sldId id="289" r:id="rId7"/>
    <p:sldId id="292" r:id="rId8"/>
    <p:sldId id="290" r:id="rId9"/>
    <p:sldId id="291" r:id="rId10"/>
  </p:sldIdLst>
  <p:sldSz cx="12192000" cy="6858000"/>
  <p:notesSz cx="6797675" cy="987266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2"/>
    <a:srgbClr val="949493"/>
    <a:srgbClr val="6E6E6E"/>
    <a:srgbClr val="CFCFCF"/>
    <a:srgbClr val="C00000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41" autoAdjust="0"/>
    <p:restoredTop sz="96586" autoAdjust="0"/>
  </p:normalViewPr>
  <p:slideViewPr>
    <p:cSldViewPr snapToGrid="0" showGuides="1">
      <p:cViewPr varScale="1">
        <p:scale>
          <a:sx n="124" d="100"/>
          <a:sy n="124" d="100"/>
        </p:scale>
        <p:origin x="1072" y="16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52" d="100"/>
          <a:sy n="152" d="100"/>
        </p:scale>
        <p:origin x="70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148003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152" userDrawn="1">
          <p15:clr>
            <a:srgbClr val="F26B43"/>
          </p15:clr>
        </p15:guide>
        <p15:guide id="3" pos="3911" userDrawn="1">
          <p15:clr>
            <a:srgbClr val="F26B43"/>
          </p15:clr>
        </p15:guide>
        <p15:guide id="4" pos="29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9286" y="4751220"/>
            <a:ext cx="5940281" cy="38873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206293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667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080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0747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34" userDrawn="1">
          <p15:clr>
            <a:srgbClr val="F26B43"/>
          </p15:clr>
        </p15:guide>
        <p15:guide id="2" pos="3931" userDrawn="1">
          <p15:clr>
            <a:srgbClr val="F26B43"/>
          </p15:clr>
        </p15:guide>
        <p15:guide id="3" orient="horz" pos="402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54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90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19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85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94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81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870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88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195575" y="9505799"/>
            <a:ext cx="768003" cy="2315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514877"/>
            <a:ext cx="2945659" cy="495348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8548" y="9505972"/>
            <a:ext cx="2567112" cy="23124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63577" y="9496729"/>
            <a:ext cx="385990" cy="24972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30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Unternehm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Unternehmen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70754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Hom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Garagentor-Systeme und Türen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92AA0C-1F6A-4149-9999-75AE184BF57A}"/>
              </a:ext>
            </a:extLst>
          </p:cNvPr>
          <p:cNvSpPr txBox="1"/>
          <p:nvPr userDrawn="1"/>
        </p:nvSpPr>
        <p:spPr bwMode="auto">
          <a:xfrm>
            <a:off x="543775" y="532400"/>
            <a:ext cx="2308324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1" dirty="0"/>
              <a:t>Garagentor-Systeme </a:t>
            </a:r>
            <a:r>
              <a:rPr lang="de-DE" sz="1200" b="1" baseline="0" dirty="0"/>
              <a:t>und Türen</a:t>
            </a:r>
          </a:p>
          <a:p>
            <a:r>
              <a:rPr lang="de-DE" sz="120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4063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Commercial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Objekttüren und Zargen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810F2C-5580-7A42-9A5E-E1B257BA392E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1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3848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Industr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Industrietor-systeme</a:t>
            </a:r>
            <a:br>
              <a:rPr lang="de-DE" dirty="0"/>
            </a:br>
            <a:r>
              <a:rPr lang="de-DE" dirty="0"/>
              <a:t>Verlade- und Logistiksysteme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C942816-6E48-284E-A62B-2C5B3C6EB80D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0" baseline="0" dirty="0"/>
              <a:t>Objekttüren und Zargen</a:t>
            </a:r>
          </a:p>
          <a:p>
            <a:r>
              <a:rPr lang="de-DE" sz="1200" b="1" baseline="0" dirty="0"/>
              <a:t>Industrietor-Systeme</a:t>
            </a:r>
          </a:p>
          <a:p>
            <a:r>
              <a:rPr lang="de-DE" sz="1200" b="1" baseline="0" dirty="0"/>
              <a:t>Verlade- und Logistiksysteme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67333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Digitale Lösung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B6CBE5E-F21A-DF4C-8DC2-29103D185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EBF8BFDD-550D-A84B-91C6-C0A1EF9528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Digitale Lösungen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68684082-86CD-0D47-99CE-BC1856A109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A08C23-B13B-7B4B-8DD8-EBED31EBB960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9298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5ACBF0"/>
          </p15:clr>
        </p15:guide>
        <p15:guide id="3" orient="horz" pos="2886">
          <p15:clr>
            <a:srgbClr val="5ACBF0"/>
          </p15:clr>
        </p15:guide>
        <p15:guide id="4" pos="3591" userDrawn="1">
          <p15:clr>
            <a:srgbClr val="5ACBF0"/>
          </p15:clr>
        </p15:guide>
        <p15:guide id="5" pos="1391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Veranstaltung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52EE270-3FD6-3C43-8CD1-04DFC9450C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Veranstaltungen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04AFEB7-7B04-2842-A897-0F2704DED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266B16-3940-DC43-8B86-AFDFA346F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00CF61-7B64-BD4C-A7D7-20E9DE8D7835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70599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Architekt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250E888-19F4-0341-ADD6-6D32393051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Architekten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3B9C054-668B-614A-87C4-6379F3EA92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9CD84-91D6-4F43-A8BB-F920B5A61442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089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Service">
    <p:bg bwMode="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60DB851-8B88-9D4A-AFDB-80A39D5C5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FA8C51F-DDAE-4745-AFE1-5026927C01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Service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4A434E1-5B56-C14A-B4DA-CB3FDA0656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DE662F-47F7-7846-9818-7CFFDAB4E637}"/>
              </a:ext>
            </a:extLst>
          </p:cNvPr>
          <p:cNvSpPr txBox="1"/>
          <p:nvPr userDrawn="1"/>
        </p:nvSpPr>
        <p:spPr>
          <a:xfrm>
            <a:off x="543775" y="532400"/>
            <a:ext cx="2164503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Garagentor-Systeme </a:t>
            </a:r>
            <a:r>
              <a:rPr lang="de-DE" sz="1200" b="0" baseline="0" dirty="0"/>
              <a:t>und Türen</a:t>
            </a:r>
          </a:p>
          <a:p>
            <a:r>
              <a:rPr lang="de-DE" sz="1200" b="0" baseline="0" dirty="0"/>
              <a:t>Objekttüren und Zargen</a:t>
            </a:r>
          </a:p>
          <a:p>
            <a:r>
              <a:rPr lang="de-DE" sz="1200" baseline="0" dirty="0"/>
              <a:t>Industrietor-Systeme</a:t>
            </a:r>
          </a:p>
          <a:p>
            <a:r>
              <a:rPr lang="de-DE" sz="1200" baseline="0" dirty="0"/>
              <a:t>Verlade- und Logistiksysteme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5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 userDrawn="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43D60-048E-7745-A20C-F30C43661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31" y="617693"/>
            <a:ext cx="7745726" cy="41890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DE8EF926-F720-CD48-AFAF-618C81C88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831" y="1381152"/>
            <a:ext cx="11010886" cy="49640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baseline="0"/>
            </a:lvl1pPr>
            <a:lvl2pPr marL="180975" indent="-180975">
              <a:buFont typeface="Arial" panose="020B0604020202020204" pitchFamily="34" charset="0"/>
              <a:buChar char="•"/>
              <a:defRPr baseline="0"/>
            </a:lvl2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: Klicken &amp; Bearbeiten </a:t>
            </a:r>
            <a:br>
              <a:rPr lang="de-DE" dirty="0"/>
            </a:br>
            <a:r>
              <a:rPr lang="de-DE" dirty="0"/>
              <a:t>#Schrift Arial #Headline 18 PT, Fett</a:t>
            </a:r>
            <a:br>
              <a:rPr lang="de-DE" dirty="0"/>
            </a:br>
            <a:r>
              <a:rPr lang="de-DE" dirty="0"/>
              <a:t>#1. Einzug text-Aufzählung,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Erste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AFD450-8816-8D40-B365-191F3EDA6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67" y="268934"/>
            <a:ext cx="1874093" cy="629986"/>
          </a:xfrm>
          <a:prstGeom prst="rect">
            <a:avLst/>
          </a:prstGeom>
        </p:spPr>
      </p:pic>
      <p:sp>
        <p:nvSpPr>
          <p:cNvPr id="16" name="Freihandform 15">
            <a:extLst>
              <a:ext uri="{FF2B5EF4-FFF2-40B4-BE49-F238E27FC236}">
                <a16:creationId xmlns:a16="http://schemas.microsoft.com/office/drawing/2014/main" id="{1859AFDA-7E40-1C45-B907-F1AF0F4250E4}"/>
              </a:ext>
            </a:extLst>
          </p:cNvPr>
          <p:cNvSpPr/>
          <p:nvPr userDrawn="1"/>
        </p:nvSpPr>
        <p:spPr>
          <a:xfrm flipV="1">
            <a:off x="-1344" y="1036597"/>
            <a:ext cx="12196788" cy="206878"/>
          </a:xfrm>
          <a:custGeom>
            <a:avLst/>
            <a:gdLst>
              <a:gd name="connsiteX0" fmla="*/ 0 w 12237396"/>
              <a:gd name="connsiteY0" fmla="*/ 389106 h 389106"/>
              <a:gd name="connsiteX1" fmla="*/ 4319081 w 12237396"/>
              <a:gd name="connsiteY1" fmla="*/ 389106 h 389106"/>
              <a:gd name="connsiteX2" fmla="*/ 4640094 w 12237396"/>
              <a:gd name="connsiteY2" fmla="*/ 0 h 389106"/>
              <a:gd name="connsiteX3" fmla="*/ 12237396 w 12237396"/>
              <a:gd name="connsiteY3" fmla="*/ 0 h 389106"/>
              <a:gd name="connsiteX0" fmla="*/ 0 w 15331550"/>
              <a:gd name="connsiteY0" fmla="*/ 389106 h 389106"/>
              <a:gd name="connsiteX1" fmla="*/ 7413235 w 15331550"/>
              <a:gd name="connsiteY1" fmla="*/ 389106 h 389106"/>
              <a:gd name="connsiteX2" fmla="*/ 7734248 w 15331550"/>
              <a:gd name="connsiteY2" fmla="*/ 0 h 389106"/>
              <a:gd name="connsiteX3" fmla="*/ 15331550 w 15331550"/>
              <a:gd name="connsiteY3" fmla="*/ 0 h 389106"/>
              <a:gd name="connsiteX0" fmla="*/ 0 w 23400672"/>
              <a:gd name="connsiteY0" fmla="*/ 389106 h 389106"/>
              <a:gd name="connsiteX1" fmla="*/ 7413235 w 23400672"/>
              <a:gd name="connsiteY1" fmla="*/ 389106 h 389106"/>
              <a:gd name="connsiteX2" fmla="*/ 7734248 w 23400672"/>
              <a:gd name="connsiteY2" fmla="*/ 0 h 389106"/>
              <a:gd name="connsiteX3" fmla="*/ 23400672 w 23400672"/>
              <a:gd name="connsiteY3" fmla="*/ 18853 h 389106"/>
              <a:gd name="connsiteX0" fmla="*/ 0 w 34319828"/>
              <a:gd name="connsiteY0" fmla="*/ 403361 h 403361"/>
              <a:gd name="connsiteX1" fmla="*/ 18332391 w 34319828"/>
              <a:gd name="connsiteY1" fmla="*/ 389106 h 403361"/>
              <a:gd name="connsiteX2" fmla="*/ 18653404 w 34319828"/>
              <a:gd name="connsiteY2" fmla="*/ 0 h 403361"/>
              <a:gd name="connsiteX3" fmla="*/ 34319828 w 34319828"/>
              <a:gd name="connsiteY3" fmla="*/ 18853 h 403361"/>
              <a:gd name="connsiteX0" fmla="*/ 0 w 34148772"/>
              <a:gd name="connsiteY0" fmla="*/ 389106 h 389106"/>
              <a:gd name="connsiteX1" fmla="*/ 18161335 w 34148772"/>
              <a:gd name="connsiteY1" fmla="*/ 389106 h 389106"/>
              <a:gd name="connsiteX2" fmla="*/ 18482348 w 34148772"/>
              <a:gd name="connsiteY2" fmla="*/ 0 h 389106"/>
              <a:gd name="connsiteX3" fmla="*/ 34148772 w 34148772"/>
              <a:gd name="connsiteY3" fmla="*/ 18853 h 389106"/>
              <a:gd name="connsiteX0" fmla="*/ 0 w 23557473"/>
              <a:gd name="connsiteY0" fmla="*/ 389106 h 389106"/>
              <a:gd name="connsiteX1" fmla="*/ 18161335 w 23557473"/>
              <a:gd name="connsiteY1" fmla="*/ 389106 h 389106"/>
              <a:gd name="connsiteX2" fmla="*/ 18482348 w 23557473"/>
              <a:gd name="connsiteY2" fmla="*/ 0 h 389106"/>
              <a:gd name="connsiteX3" fmla="*/ 23557473 w 23557473"/>
              <a:gd name="connsiteY3" fmla="*/ 4598 h 389106"/>
              <a:gd name="connsiteX0" fmla="*/ 0 w 23484417"/>
              <a:gd name="connsiteY0" fmla="*/ 383018 h 389106"/>
              <a:gd name="connsiteX1" fmla="*/ 18088279 w 23484417"/>
              <a:gd name="connsiteY1" fmla="*/ 389106 h 389106"/>
              <a:gd name="connsiteX2" fmla="*/ 18409292 w 23484417"/>
              <a:gd name="connsiteY2" fmla="*/ 0 h 389106"/>
              <a:gd name="connsiteX3" fmla="*/ 23484417 w 23484417"/>
              <a:gd name="connsiteY3" fmla="*/ 4598 h 389106"/>
              <a:gd name="connsiteX0" fmla="*/ 0 w 23374832"/>
              <a:gd name="connsiteY0" fmla="*/ 384508 h 390596"/>
              <a:gd name="connsiteX1" fmla="*/ 18088279 w 23374832"/>
              <a:gd name="connsiteY1" fmla="*/ 390596 h 390596"/>
              <a:gd name="connsiteX2" fmla="*/ 18409292 w 23374832"/>
              <a:gd name="connsiteY2" fmla="*/ 1490 h 390596"/>
              <a:gd name="connsiteX3" fmla="*/ 23374832 w 23374832"/>
              <a:gd name="connsiteY3" fmla="*/ 0 h 390596"/>
              <a:gd name="connsiteX0" fmla="*/ 0 w 23417448"/>
              <a:gd name="connsiteY0" fmla="*/ 384508 h 390596"/>
              <a:gd name="connsiteX1" fmla="*/ 18088279 w 23417448"/>
              <a:gd name="connsiteY1" fmla="*/ 390596 h 390596"/>
              <a:gd name="connsiteX2" fmla="*/ 18409292 w 23417448"/>
              <a:gd name="connsiteY2" fmla="*/ 1490 h 390596"/>
              <a:gd name="connsiteX3" fmla="*/ 23417448 w 23417448"/>
              <a:gd name="connsiteY3" fmla="*/ 0 h 390596"/>
              <a:gd name="connsiteX0" fmla="*/ 0 w 23387008"/>
              <a:gd name="connsiteY0" fmla="*/ 390596 h 396684"/>
              <a:gd name="connsiteX1" fmla="*/ 18088279 w 23387008"/>
              <a:gd name="connsiteY1" fmla="*/ 396684 h 396684"/>
              <a:gd name="connsiteX2" fmla="*/ 18409292 w 23387008"/>
              <a:gd name="connsiteY2" fmla="*/ 7578 h 396684"/>
              <a:gd name="connsiteX3" fmla="*/ 23387008 w 23387008"/>
              <a:gd name="connsiteY3" fmla="*/ 0 h 39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7008" h="396684">
                <a:moveTo>
                  <a:pt x="0" y="390596"/>
                </a:moveTo>
                <a:lnTo>
                  <a:pt x="18088279" y="396684"/>
                </a:lnTo>
                <a:lnTo>
                  <a:pt x="18409292" y="7578"/>
                </a:lnTo>
                <a:lnTo>
                  <a:pt x="23387008" y="0"/>
                </a:lnTo>
              </a:path>
            </a:pathLst>
          </a:custGeom>
          <a:noFill/>
          <a:ln w="12700">
            <a:solidFill>
              <a:srgbClr val="949493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1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3CA5EDB-3582-8745-91C9-B5D2DC7D8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1456" y="6545780"/>
            <a:ext cx="732428" cy="151809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ctr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Novoferm</a:t>
            </a:r>
            <a:r>
              <a:rPr lang="de-DE" dirty="0"/>
              <a:t> |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1111C49-6ABD-AE4A-91F8-5F94A910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161" y="6545780"/>
            <a:ext cx="238556" cy="1518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800" b="1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EA10497C-2843-4BB7-AB4C-F9B36C6EBB3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00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651456" y="6545780"/>
            <a:ext cx="732428" cy="151809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ctr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Novoferm</a:t>
            </a:r>
            <a:r>
              <a:rPr lang="de-DE" dirty="0"/>
              <a:t> |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90161" y="6545780"/>
            <a:ext cx="238556" cy="1518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800" b="1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EA10497C-2843-4BB7-AB4C-F9B36C6EBB30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B5B744-B30B-6241-9E01-D4F4FDD7822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33" y="260856"/>
            <a:ext cx="2150438" cy="722880"/>
          </a:xfrm>
          <a:prstGeom prst="rect">
            <a:avLst/>
          </a:prstGeom>
        </p:spPr>
      </p:pic>
      <p:sp>
        <p:nvSpPr>
          <p:cNvPr id="10" name="Freihandform 9">
            <a:extLst>
              <a:ext uri="{FF2B5EF4-FFF2-40B4-BE49-F238E27FC236}">
                <a16:creationId xmlns:a16="http://schemas.microsoft.com/office/drawing/2014/main" id="{56D9BDCF-1CC8-C847-8485-227EFA1707B7}"/>
              </a:ext>
            </a:extLst>
          </p:cNvPr>
          <p:cNvSpPr/>
          <p:nvPr userDrawn="1"/>
        </p:nvSpPr>
        <p:spPr>
          <a:xfrm>
            <a:off x="-12700" y="1195968"/>
            <a:ext cx="12237396" cy="389106"/>
          </a:xfrm>
          <a:custGeom>
            <a:avLst/>
            <a:gdLst>
              <a:gd name="connsiteX0" fmla="*/ 0 w 12237396"/>
              <a:gd name="connsiteY0" fmla="*/ 389106 h 389106"/>
              <a:gd name="connsiteX1" fmla="*/ 4319081 w 12237396"/>
              <a:gd name="connsiteY1" fmla="*/ 389106 h 389106"/>
              <a:gd name="connsiteX2" fmla="*/ 4640094 w 12237396"/>
              <a:gd name="connsiteY2" fmla="*/ 0 h 389106"/>
              <a:gd name="connsiteX3" fmla="*/ 12237396 w 12237396"/>
              <a:gd name="connsiteY3" fmla="*/ 0 h 38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7396" h="389106">
                <a:moveTo>
                  <a:pt x="0" y="389106"/>
                </a:moveTo>
                <a:lnTo>
                  <a:pt x="4319081" y="389106"/>
                </a:lnTo>
                <a:lnTo>
                  <a:pt x="4640094" y="0"/>
                </a:lnTo>
                <a:lnTo>
                  <a:pt x="12237396" y="0"/>
                </a:lnTo>
              </a:path>
            </a:pathLst>
          </a:custGeom>
          <a:noFill/>
          <a:ln w="12700">
            <a:solidFill>
              <a:srgbClr val="949493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1" dirty="0"/>
          </a:p>
        </p:txBody>
      </p:sp>
    </p:spTree>
    <p:extLst>
      <p:ext uri="{BB962C8B-B14F-4D97-AF65-F5344CB8AC3E}">
        <p14:creationId xmlns:p14="http://schemas.microsoft.com/office/powerpoint/2010/main" val="12835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76" r:id="rId3"/>
    <p:sldLayoutId id="2147483677" r:id="rId4"/>
    <p:sldLayoutId id="2147483670" r:id="rId5"/>
    <p:sldLayoutId id="2147483679" r:id="rId6"/>
    <p:sldLayoutId id="2147483680" r:id="rId7"/>
    <p:sldLayoutId id="2147483668" r:id="rId8"/>
    <p:sldLayoutId id="2147483682" r:id="rId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601" b="0" kern="1200" cap="all" baseline="0">
          <a:solidFill>
            <a:srgbClr val="006AB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1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446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4635" indent="-174635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9388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3888" indent="-2667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15">
          <p15:clr>
            <a:srgbClr val="F26B43"/>
          </p15:clr>
        </p15:guide>
        <p15:guide id="3" orient="horz">
          <p15:clr>
            <a:srgbClr val="F26B43"/>
          </p15:clr>
        </p15:guide>
        <p15:guide id="4" pos="7673">
          <p15:clr>
            <a:srgbClr val="F26B43"/>
          </p15:clr>
        </p15:guide>
        <p15:guide id="5" orient="horz" pos="1434">
          <p15:clr>
            <a:srgbClr val="F26B43"/>
          </p15:clr>
        </p15:guide>
        <p15:guide id="6" pos="462">
          <p15:clr>
            <a:srgbClr val="F26B43"/>
          </p15:clr>
        </p15:guide>
        <p15:guide id="7" orient="horz" pos="278" userDrawn="1">
          <p15:clr>
            <a:srgbClr val="F26B43"/>
          </p15:clr>
        </p15:guide>
        <p15:guide id="8" orient="horz" pos="709">
          <p15:clr>
            <a:srgbClr val="F26B43"/>
          </p15:clr>
        </p15:guide>
        <p15:guide id="9" pos="7218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orient="horz" pos="4133">
          <p15:clr>
            <a:srgbClr val="F26B43"/>
          </p15:clr>
        </p15:guide>
        <p15:guide id="16">
          <p15:clr>
            <a:srgbClr val="F26B43"/>
          </p15:clr>
        </p15:guide>
        <p15:guide id="17" pos="2547" userDrawn="1">
          <p15:clr>
            <a:srgbClr val="F26B43"/>
          </p15:clr>
        </p15:guide>
        <p15:guide id="18" pos="2797" userDrawn="1">
          <p15:clr>
            <a:srgbClr val="F26B43"/>
          </p15:clr>
        </p15:guide>
        <p15:guide id="19" pos="4883" userDrawn="1">
          <p15:clr>
            <a:srgbClr val="F26B43"/>
          </p15:clr>
        </p15:guide>
        <p15:guide id="20" pos="5133" userDrawn="1">
          <p15:clr>
            <a:srgbClr val="F26B43"/>
          </p15:clr>
        </p15:guide>
        <p15:guide id="21" pos="3727" userDrawn="1">
          <p15:clr>
            <a:srgbClr val="F26B43"/>
          </p15:clr>
        </p15:guide>
        <p15:guide id="22" pos="3953" userDrawn="1">
          <p15:clr>
            <a:srgbClr val="F26B43"/>
          </p15:clr>
        </p15:guide>
        <p15:guide id="23" pos="6063" userDrawn="1">
          <p15:clr>
            <a:srgbClr val="F26B43"/>
          </p15:clr>
        </p15:guide>
        <p15:guide id="24" pos="6289" userDrawn="1">
          <p15:clr>
            <a:srgbClr val="F26B43"/>
          </p15:clr>
        </p15:guide>
        <p15:guide id="25" pos="1617" userDrawn="1">
          <p15:clr>
            <a:srgbClr val="F26B43"/>
          </p15:clr>
        </p15:guide>
        <p15:guide id="26" pos="1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8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DB2F612-70EE-7F4F-A6F4-BD9EDB75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1C3DF80-CE22-1445-B1EF-0195E05BA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de-DE" dirty="0"/>
              <a:t>Subheadline</a:t>
            </a:r>
          </a:p>
          <a:p>
            <a:pPr lvl="1"/>
            <a:r>
              <a:rPr lang="de-DE" dirty="0"/>
              <a:t>Stichpunkt</a:t>
            </a:r>
          </a:p>
          <a:p>
            <a:pPr lvl="1"/>
            <a:r>
              <a:rPr lang="de-DE" dirty="0"/>
              <a:t>Stichpunkt</a:t>
            </a:r>
          </a:p>
          <a:p>
            <a:pPr lvl="1"/>
            <a:r>
              <a:rPr lang="de-DE" dirty="0"/>
              <a:t>Stichpunkt</a:t>
            </a:r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9D5C5-5E77-6842-B51D-A4D6B0EDD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Novoferm |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F10035-32FB-634E-813C-4C9463AA9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EA10497C-2843-4BB7-AB4C-F9B36C6EBB30}" type="slidenum">
              <a:rPr lang="de-DE" smtClean="0"/>
              <a:pPr algn="ctr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757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Garagentor-Systeme und Türen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49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Objekttüren und Zargen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95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Industrietor-Systeme</a:t>
            </a:r>
            <a:br>
              <a:rPr lang="de-DE" dirty="0"/>
            </a:br>
            <a:r>
              <a:rPr lang="de-DE" dirty="0"/>
              <a:t>Verlade- und Logistiksysteme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72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7AA58-4CDE-464F-9F5E-6CC003CEE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Digitale Lösungen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8C945E-5FFB-014E-B6C5-0C98EA2EF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15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8564E-BE69-9E4F-BFCC-5ABAB72CB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Service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2EDD1B-0233-3F42-A993-74FF17C4F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24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E4A0F-9D41-894E-8FD0-623336A25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Veranstaltungen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02BA55-02A5-074E-9D5B-A454D060A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56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4F7DC-AE48-994B-B7B7-ABC743BF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Architekten &amp; Planer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8C97D9-6708-594E-9D81-AA6807ABB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18717"/>
      </p:ext>
    </p:extLst>
  </p:cSld>
  <p:clrMapOvr>
    <a:masterClrMapping/>
  </p:clrMapOvr>
</p:sld>
</file>

<file path=ppt/theme/theme1.xml><?xml version="1.0" encoding="utf-8"?>
<a:theme xmlns:a="http://schemas.openxmlformats.org/drawingml/2006/main" name="Novoferm | Kompetenzbreich Übergreifend">
  <a:themeElements>
    <a:clrScheme name="Novoferm-18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75B5"/>
      </a:accent1>
      <a:accent2>
        <a:srgbClr val="338AC1"/>
      </a:accent2>
      <a:accent3>
        <a:srgbClr val="66A5D0"/>
      </a:accent3>
      <a:accent4>
        <a:srgbClr val="99C3E0"/>
      </a:accent4>
      <a:accent5>
        <a:srgbClr val="CCE1EF"/>
      </a:accent5>
      <a:accent6>
        <a:srgbClr val="E5F0F7"/>
      </a:accent6>
      <a:hlink>
        <a:srgbClr val="333333"/>
      </a:hlink>
      <a:folHlink>
        <a:srgbClr val="E30045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oferm-PowerPoint-Master-180904.potx" id="{C4D976A0-C620-4D59-AAA9-2A56AF493A57}" vid="{7F145800-BE42-4A21-B8C8-E0CFB719B4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</Words>
  <Application>Microsoft Macintosh PowerPoint</Application>
  <PresentationFormat>Breitbild</PresentationFormat>
  <Paragraphs>55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Calibri</vt:lpstr>
      <vt:lpstr>Arial</vt:lpstr>
      <vt:lpstr>Novoferm | Kompetenzbreich Übergreifend</vt:lpstr>
      <vt:lpstr>headline</vt:lpstr>
      <vt:lpstr>Headline</vt:lpstr>
      <vt:lpstr>Garagentor-Systeme und Türen</vt:lpstr>
      <vt:lpstr>Objekttüren und Zargen</vt:lpstr>
      <vt:lpstr>Industrietor-Systeme Verlade- und Logistiksysteme</vt:lpstr>
      <vt:lpstr>Digitale Lösungen</vt:lpstr>
      <vt:lpstr>Service</vt:lpstr>
      <vt:lpstr>Veranstaltungen</vt:lpstr>
      <vt:lpstr>Architekten &amp; Planer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Novoferm – powerpoint master</dc:title>
  <dc:creator>Sloan, Britta</dc:creator>
  <cp:lastModifiedBy>Julian Brandt</cp:lastModifiedBy>
  <cp:revision>116</cp:revision>
  <cp:lastPrinted>2019-07-25T10:25:51Z</cp:lastPrinted>
  <dcterms:created xsi:type="dcterms:W3CDTF">2018-09-04T14:00:33Z</dcterms:created>
  <dcterms:modified xsi:type="dcterms:W3CDTF">2019-07-25T10:25:52Z</dcterms:modified>
</cp:coreProperties>
</file>